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0" r:id="rId2"/>
    <p:sldId id="262" r:id="rId3"/>
    <p:sldId id="263" r:id="rId4"/>
    <p:sldId id="264" r:id="rId5"/>
    <p:sldId id="265" r:id="rId6"/>
    <p:sldId id="267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06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885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40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521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4588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audio" Target="../media/audio2.wav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18" Type="http://schemas.openxmlformats.org/officeDocument/2006/relationships/image" Target="../media/image29.emf"/><Relationship Id="rId26" Type="http://schemas.openxmlformats.org/officeDocument/2006/relationships/image" Target="../media/image37.emf"/><Relationship Id="rId3" Type="http://schemas.openxmlformats.org/officeDocument/2006/relationships/audio" Target="../media/audio3.wav"/><Relationship Id="rId21" Type="http://schemas.openxmlformats.org/officeDocument/2006/relationships/image" Target="../media/image32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17" Type="http://schemas.openxmlformats.org/officeDocument/2006/relationships/image" Target="../media/image28.emf"/><Relationship Id="rId25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emf"/><Relationship Id="rId20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24" Type="http://schemas.openxmlformats.org/officeDocument/2006/relationships/image" Target="../media/image35.emf"/><Relationship Id="rId5" Type="http://schemas.openxmlformats.org/officeDocument/2006/relationships/image" Target="../media/image16.jpeg"/><Relationship Id="rId15" Type="http://schemas.openxmlformats.org/officeDocument/2006/relationships/image" Target="../media/image26.emf"/><Relationship Id="rId23" Type="http://schemas.openxmlformats.org/officeDocument/2006/relationships/image" Target="../media/image34.emf"/><Relationship Id="rId10" Type="http://schemas.openxmlformats.org/officeDocument/2006/relationships/image" Target="../media/image21.emf"/><Relationship Id="rId19" Type="http://schemas.openxmlformats.org/officeDocument/2006/relationships/image" Target="../media/image30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5.emf"/><Relationship Id="rId22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4.emf"/><Relationship Id="rId3" Type="http://schemas.openxmlformats.org/officeDocument/2006/relationships/audio" Target="../media/audio4.wav"/><Relationship Id="rId7" Type="http://schemas.openxmlformats.org/officeDocument/2006/relationships/image" Target="../media/image8.emf"/><Relationship Id="rId12" Type="http://schemas.openxmlformats.org/officeDocument/2006/relationships/image" Target="../media/image43.emf"/><Relationship Id="rId17" Type="http://schemas.openxmlformats.org/officeDocument/2006/relationships/image" Target="../media/image48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23.emf"/><Relationship Id="rId5" Type="http://schemas.openxmlformats.org/officeDocument/2006/relationships/image" Target="../media/image39.emf"/><Relationship Id="rId15" Type="http://schemas.openxmlformats.org/officeDocument/2006/relationships/image" Target="../media/image46.emf"/><Relationship Id="rId10" Type="http://schemas.openxmlformats.org/officeDocument/2006/relationships/image" Target="../media/image22.emf"/><Relationship Id="rId4" Type="http://schemas.openxmlformats.org/officeDocument/2006/relationships/image" Target="../media/image38.emf"/><Relationship Id="rId9" Type="http://schemas.openxmlformats.org/officeDocument/2006/relationships/image" Target="../media/image42.emf"/><Relationship Id="rId1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3" Type="http://schemas.openxmlformats.org/officeDocument/2006/relationships/audio" Target="../media/audio5.wav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5" Type="http://schemas.openxmlformats.org/officeDocument/2006/relationships/image" Target="../media/image50.emf"/><Relationship Id="rId10" Type="http://schemas.openxmlformats.org/officeDocument/2006/relationships/image" Target="../media/image55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=""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="" xmlns:a16="http://schemas.microsoft.com/office/drawing/2014/main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="" xmlns:a16="http://schemas.microsoft.com/office/drawing/2014/main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="" xmlns:a16="http://schemas.microsoft.com/office/drawing/2014/main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="" xmlns:a16="http://schemas.microsoft.com/office/drawing/2014/main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186</Words>
  <Application>Microsoft Office PowerPoint</Application>
  <PresentationFormat>Экран (4:3)</PresentationFormat>
  <Paragraphs>54</Paragraphs>
  <Slides>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Директор</cp:lastModifiedBy>
  <cp:revision>112</cp:revision>
  <dcterms:created xsi:type="dcterms:W3CDTF">2018-05-17T08:42:44Z</dcterms:created>
  <dcterms:modified xsi:type="dcterms:W3CDTF">2019-10-21T13:30:49Z</dcterms:modified>
</cp:coreProperties>
</file>